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Thursday, November 20,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Cinderella and little red riding hood is familiar </a:t>
            </a:r>
            <a:r>
              <a:rPr lang="en-US" sz="2800" dirty="0" err="1" smtClean="0"/>
              <a:t>childrens</a:t>
            </a:r>
            <a:r>
              <a:rPr lang="en-US" sz="2800" dirty="0" smtClean="0"/>
              <a:t> stories.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A collection of tales called The </a:t>
            </a:r>
            <a:r>
              <a:rPr lang="en-US" sz="2800" dirty="0" err="1" smtClean="0"/>
              <a:t>Grimms</a:t>
            </a:r>
            <a:r>
              <a:rPr lang="en-US" sz="2800" dirty="0" smtClean="0"/>
              <a:t>’ German Fold Tales, edited by Francis P </a:t>
            </a:r>
            <a:r>
              <a:rPr lang="en-US" sz="2800" dirty="0" err="1" smtClean="0"/>
              <a:t>Magoun</a:t>
            </a:r>
            <a:r>
              <a:rPr lang="en-US" sz="2800" dirty="0" smtClean="0"/>
              <a:t>, </a:t>
            </a:r>
            <a:r>
              <a:rPr lang="en-US" sz="2800" dirty="0" err="1" smtClean="0"/>
              <a:t>Jr</a:t>
            </a:r>
            <a:r>
              <a:rPr lang="en-US" sz="2800" dirty="0" smtClean="0"/>
              <a:t>, contains these stories.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Aren’t there </a:t>
            </a:r>
            <a:r>
              <a:rPr lang="en-US" sz="2800" dirty="0" err="1" smtClean="0"/>
              <a:t>simalarities</a:t>
            </a:r>
            <a:r>
              <a:rPr lang="en-US" sz="2800" dirty="0" smtClean="0"/>
              <a:t> among </a:t>
            </a:r>
            <a:r>
              <a:rPr lang="en-US" sz="2800" dirty="0" err="1" smtClean="0"/>
              <a:t>storys</a:t>
            </a:r>
            <a:r>
              <a:rPr lang="en-US" sz="2800" dirty="0" smtClean="0"/>
              <a:t> told in China and those told in the west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There is a Chinese story called </a:t>
            </a:r>
            <a:r>
              <a:rPr lang="en-US" sz="2800" dirty="0" err="1" smtClean="0"/>
              <a:t>Yeh-Shen</a:t>
            </a:r>
            <a:r>
              <a:rPr lang="en-US" sz="2800" dirty="0" smtClean="0"/>
              <a:t> it tells about a mistreated Stepdaughter whom marries a king.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In the story called </a:t>
            </a:r>
            <a:r>
              <a:rPr lang="en-US" sz="2800" dirty="0" err="1" smtClean="0"/>
              <a:t>Yeh-Shen</a:t>
            </a:r>
            <a:r>
              <a:rPr lang="en-US" sz="2800" dirty="0" smtClean="0"/>
              <a:t> magic helps the girl go to the great feast in all the land.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There the king falls in love with these </a:t>
            </a:r>
            <a:r>
              <a:rPr lang="en-US" sz="2800" dirty="0" err="1" smtClean="0"/>
              <a:t>ordinry</a:t>
            </a:r>
            <a:r>
              <a:rPr lang="en-US" sz="2800" dirty="0" smtClean="0"/>
              <a:t> girl whom has a pure heart.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a story about a wolf whom pretends to be a Grandmother is also told in China.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Me and Aretha uses our </a:t>
            </a:r>
            <a:r>
              <a:rPr lang="en-US" sz="2800" dirty="0" err="1" smtClean="0"/>
              <a:t>imagenations</a:t>
            </a:r>
            <a:r>
              <a:rPr lang="en-US" sz="2800" dirty="0" smtClean="0"/>
              <a:t> to compare this story to Little Red Riding Hood.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In a popla</a:t>
            </a:r>
            <a:r>
              <a:rPr lang="en-US" sz="2800" dirty="0" smtClean="0"/>
              <a:t>r version of the </a:t>
            </a:r>
            <a:r>
              <a:rPr lang="en-US" sz="2800" dirty="0" err="1" smtClean="0"/>
              <a:t>chinese</a:t>
            </a:r>
            <a:r>
              <a:rPr lang="en-US" sz="2800" dirty="0" smtClean="0"/>
              <a:t> story the wolf wants to devour the children.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One child says oh, grandmother! Your hand has thorns </a:t>
            </a:r>
            <a:r>
              <a:rPr lang="en-US" sz="2800" smtClean="0"/>
              <a:t>on it.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150</TotalTime>
  <Words>232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52</cp:revision>
  <dcterms:created xsi:type="dcterms:W3CDTF">2011-11-08T14:56:56Z</dcterms:created>
  <dcterms:modified xsi:type="dcterms:W3CDTF">2014-11-20T14:56:19Z</dcterms:modified>
</cp:coreProperties>
</file>